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00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7A7DD-78D7-4F9E-90A9-22722B334040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94385-D110-444E-81F4-23887904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7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1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4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4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4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0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8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4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7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4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69B8-30D8-41DA-9C32-D64144C5FC9A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568C-D3CE-435E-A50C-53A08E86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2149" y="2428338"/>
            <a:ext cx="8308080" cy="140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DIVIDING THE </a:t>
            </a:r>
            <a:r>
              <a:rPr lang="en-US" sz="6000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SPOILS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86479" y="5916978"/>
            <a:ext cx="7135797" cy="64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Adapted from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Storti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C. (1999). Dividing the spoils. In </a:t>
            </a:r>
            <a:r>
              <a:rPr lang="en-US" sz="1200" i="1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Figuring foreigners out: A practical guide 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(pp. 23-24). Intercultural Press.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D45E35-5EE3-F444-B5B0-72C28B0D8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338" y="2018315"/>
            <a:ext cx="9036386" cy="3531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495455"/>
                </a:solidFill>
                <a:latin typeface="Acumin Pro" panose="020B0504020202020204" pitchFamily="34" charset="77"/>
              </a:rPr>
              <a:t>Over the past three months, you and three other people in your division have been working on a special project.  The project is now complete and deemed a success.  Your division’s vice president wants to reward the team for their performance and has provided a $20,000 cash “performance bonus” to be distributed among the special project team.</a:t>
            </a:r>
          </a:p>
          <a:p>
            <a:pPr marL="0" indent="0">
              <a:buNone/>
            </a:pPr>
            <a:endParaRPr lang="en-US" sz="2400" b="1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495455"/>
                </a:solidFill>
                <a:latin typeface="Acumin Pro" panose="020B0504020202020204" pitchFamily="34" charset="77"/>
              </a:rPr>
              <a:t>How should this money be distributed among the team members?</a:t>
            </a:r>
            <a:endParaRPr lang="en-US" sz="2400" b="1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endParaRPr lang="en-US" sz="3600" b="1" dirty="0">
              <a:solidFill>
                <a:srgbClr val="495455"/>
              </a:solidFill>
              <a:latin typeface="Myriad Pro Cond" panose="020B0506030403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DIVIDING THE SPOILS</a:t>
              </a:r>
              <a:endParaRPr lang="en-US" sz="2800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083DEC47-B5AA-7243-8551-E1B8C07FA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8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21" y="1460939"/>
            <a:ext cx="10515600" cy="470863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You are taking the role of Person B in this situation.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</a:t>
            </a:r>
          </a:p>
          <a:p>
            <a:pPr marL="0" lvl="0" indent="0">
              <a:buNone/>
            </a:pP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A did 25% of the work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B did 40% of the work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C did 25% of the work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D did 10% of the work</a:t>
            </a:r>
          </a:p>
          <a:p>
            <a:pPr marL="0" indent="0">
              <a:buNone/>
            </a:pP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Write the amount of the cash performance bonus you think each team member should get: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A: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B: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C: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D: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endParaRPr lang="en-US" sz="2000" dirty="0">
              <a:solidFill>
                <a:srgbClr val="495455"/>
              </a:solidFill>
              <a:latin typeface="Myriad Pro" panose="020B0503030403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SCENARIO #1</a:t>
              </a:r>
              <a:endParaRPr lang="en-US" sz="2800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248FA39-BE1D-BB46-9DC0-3443820AC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4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21" y="1587064"/>
            <a:ext cx="10515600" cy="464783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How should this money be distributed among the team members?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A did 33% of the work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B did 33% of the work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C did 33% of the work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Person D did ~ 1% (minimal levels) of the work</a:t>
            </a:r>
          </a:p>
          <a:p>
            <a:pPr marL="0" indent="0">
              <a:buNone/>
            </a:pP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Write the amount of the cash performance bonus you think each team member should get: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A: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B: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C: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Person D: $</a:t>
            </a:r>
            <a:r>
              <a:rPr lang="en-US" sz="2000" u="sng" dirty="0">
                <a:solidFill>
                  <a:srgbClr val="495455"/>
                </a:solidFill>
                <a:latin typeface="Acumin Pro" panose="020B0504020202020204" pitchFamily="34" charset="77"/>
              </a:rPr>
              <a:t>		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Script MT Bold" panose="020F0502020204030204" pitchFamily="34" charset="0"/>
                </a:rPr>
                <a:t>SCENARIO #2</a:t>
              </a:r>
              <a:endParaRPr lang="en-US" sz="2800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Script MT Bold" panose="020F0502020204030204" pitchFamily="34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F63DD4C-898D-9741-AE86-4A36AC326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1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387" y="1728023"/>
            <a:ext cx="7782339" cy="39557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495455"/>
                </a:solidFill>
                <a:latin typeface="Acumin Pro" panose="020B0504020202020204" pitchFamily="34" charset="77"/>
              </a:rPr>
              <a:t>WHAT IF…</a:t>
            </a:r>
          </a:p>
          <a:p>
            <a:pPr marL="0" indent="0">
              <a:buNone/>
            </a:pPr>
            <a:endParaRPr lang="en-US" sz="2600" b="1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r>
              <a:rPr lang="en-US" sz="2600" b="1" dirty="0">
                <a:solidFill>
                  <a:srgbClr val="495455"/>
                </a:solidFill>
                <a:latin typeface="Acumin Pro" panose="020B0504020202020204" pitchFamily="34" charset="77"/>
              </a:rPr>
              <a:t>The cash amount was higher?</a:t>
            </a:r>
          </a:p>
          <a:p>
            <a:r>
              <a:rPr lang="en-US" sz="2600" b="1" dirty="0">
                <a:solidFill>
                  <a:srgbClr val="495455"/>
                </a:solidFill>
                <a:latin typeface="Acumin Pro" panose="020B0504020202020204" pitchFamily="34" charset="77"/>
              </a:rPr>
              <a:t>The project took 6 months to complete?</a:t>
            </a:r>
          </a:p>
          <a:p>
            <a:r>
              <a:rPr lang="en-US" sz="2600" b="1" dirty="0">
                <a:solidFill>
                  <a:srgbClr val="495455"/>
                </a:solidFill>
                <a:latin typeface="Acumin Pro" panose="020B0504020202020204" pitchFamily="34" charset="77"/>
              </a:rPr>
              <a:t>The project took a year of effort to complete?</a:t>
            </a:r>
          </a:p>
          <a:p>
            <a:r>
              <a:rPr lang="en-US" sz="2600" b="1" dirty="0">
                <a:solidFill>
                  <a:srgbClr val="495455"/>
                </a:solidFill>
                <a:latin typeface="Acumin Pro" panose="020B0504020202020204" pitchFamily="34" charset="77"/>
              </a:rPr>
              <a:t>The project was an overload for everyone on the team?</a:t>
            </a:r>
          </a:p>
          <a:p>
            <a:r>
              <a:rPr lang="en-US" sz="2600" b="1" dirty="0">
                <a:solidFill>
                  <a:srgbClr val="495455"/>
                </a:solidFill>
                <a:latin typeface="Acumin Pro" panose="020B0504020202020204" pitchFamily="34" charset="77"/>
              </a:rPr>
              <a:t>The project was NOT an overload for everyone on the team?</a:t>
            </a:r>
          </a:p>
          <a:p>
            <a:endParaRPr lang="en-US" b="1" dirty="0">
              <a:solidFill>
                <a:srgbClr val="495455"/>
              </a:solidFill>
              <a:latin typeface="Myriad Pro Cond" panose="020B0506030403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DIVIDING THE SPOILS</a:t>
              </a:r>
              <a:endParaRPr lang="en-US" sz="2800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E3191B22-363A-2840-A5F4-7EDA7289B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4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350</Words>
  <Application>Microsoft Macintosh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Acumin Pro</vt:lpstr>
      <vt:lpstr>Arial</vt:lpstr>
      <vt:lpstr>Calibri</vt:lpstr>
      <vt:lpstr>Calibri Light</vt:lpstr>
      <vt:lpstr>Myriad Pro</vt:lpstr>
      <vt:lpstr>Myriad Pro Cond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the Spoils   (Adapted from Figuring Foreigners Out, Page 23 -24)</dc:title>
  <dc:creator>Benson, Annette K.</dc:creator>
  <cp:lastModifiedBy>Macdonald, Lindsey M</cp:lastModifiedBy>
  <cp:revision>7</cp:revision>
  <dcterms:created xsi:type="dcterms:W3CDTF">2018-06-27T20:10:10Z</dcterms:created>
  <dcterms:modified xsi:type="dcterms:W3CDTF">2020-10-08T16:03:21Z</dcterms:modified>
</cp:coreProperties>
</file>